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94660"/>
  </p:normalViewPr>
  <p:slideViewPr>
    <p:cSldViewPr snapToGrid="0">
      <p:cViewPr varScale="1">
        <p:scale>
          <a:sx n="89" d="100"/>
          <a:sy n="89" d="100"/>
        </p:scale>
        <p:origin x="120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editar el estilo de subtítulo del patrón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346CC6-B930-49BF-A460-C1CCD03FA016}" type="datetimeFigureOut">
              <a:rPr lang="en-US" smtClean="0"/>
              <a:t>2/15/2026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78A0A7-15D2-4F83-9B0F-056BA5B2D2A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20950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346CC6-B930-49BF-A460-C1CCD03FA016}" type="datetimeFigureOut">
              <a:rPr lang="en-US" smtClean="0"/>
              <a:t>2/15/2026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78A0A7-15D2-4F83-9B0F-056BA5B2D2A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57681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346CC6-B930-49BF-A460-C1CCD03FA016}" type="datetimeFigureOut">
              <a:rPr lang="en-US" smtClean="0"/>
              <a:t>2/15/2026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78A0A7-15D2-4F83-9B0F-056BA5B2D2A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96281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346CC6-B930-49BF-A460-C1CCD03FA016}" type="datetimeFigureOut">
              <a:rPr lang="en-US" smtClean="0"/>
              <a:t>2/15/2026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78A0A7-15D2-4F83-9B0F-056BA5B2D2A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52149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346CC6-B930-49BF-A460-C1CCD03FA016}" type="datetimeFigureOut">
              <a:rPr lang="en-US" smtClean="0"/>
              <a:t>2/15/2026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78A0A7-15D2-4F83-9B0F-056BA5B2D2A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96305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346CC6-B930-49BF-A460-C1CCD03FA016}" type="datetimeFigureOut">
              <a:rPr lang="en-US" smtClean="0"/>
              <a:t>2/15/2026</a:t>
            </a:fld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78A0A7-15D2-4F83-9B0F-056BA5B2D2A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88985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346CC6-B930-49BF-A460-C1CCD03FA016}" type="datetimeFigureOut">
              <a:rPr lang="en-US" smtClean="0"/>
              <a:t>2/15/2026</a:t>
            </a:fld>
            <a:endParaRPr lang="en-U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78A0A7-15D2-4F83-9B0F-056BA5B2D2A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70300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346CC6-B930-49BF-A460-C1CCD03FA016}" type="datetimeFigureOut">
              <a:rPr lang="en-US" smtClean="0"/>
              <a:t>2/15/2026</a:t>
            </a:fld>
            <a:endParaRPr lang="en-U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78A0A7-15D2-4F83-9B0F-056BA5B2D2A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56713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346CC6-B930-49BF-A460-C1CCD03FA016}" type="datetimeFigureOut">
              <a:rPr lang="en-US" smtClean="0"/>
              <a:t>2/15/2026</a:t>
            </a:fld>
            <a:endParaRPr lang="en-U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78A0A7-15D2-4F83-9B0F-056BA5B2D2A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00740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346CC6-B930-49BF-A460-C1CCD03FA016}" type="datetimeFigureOut">
              <a:rPr lang="en-US" smtClean="0"/>
              <a:t>2/15/2026</a:t>
            </a:fld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78A0A7-15D2-4F83-9B0F-056BA5B2D2A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80872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346CC6-B930-49BF-A460-C1CCD03FA016}" type="datetimeFigureOut">
              <a:rPr lang="en-US" smtClean="0"/>
              <a:t>2/15/2026</a:t>
            </a:fld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78A0A7-15D2-4F83-9B0F-056BA5B2D2A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99950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346CC6-B930-49BF-A460-C1CCD03FA016}" type="datetimeFigureOut">
              <a:rPr lang="en-US" smtClean="0"/>
              <a:t>2/15/2026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78A0A7-15D2-4F83-9B0F-056BA5B2D2A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28082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/>
          <p:cNvSpPr/>
          <p:nvPr/>
        </p:nvSpPr>
        <p:spPr>
          <a:xfrm>
            <a:off x="344245" y="279699"/>
            <a:ext cx="11230983" cy="48574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s-ES" sz="2800" b="1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TALLER </a:t>
            </a:r>
            <a:r>
              <a:rPr lang="es-ES" sz="2800" b="1" dirty="0" smtClean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RELIGIÓN 8°</a:t>
            </a:r>
            <a:endParaRPr lang="en-US" sz="2400" dirty="0" smtClean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sz="32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Leer el texto y responder el siguiente cuestionario.</a:t>
            </a:r>
            <a:endParaRPr lang="en-US" sz="2800" dirty="0" smtClean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es-ES" sz="3200" dirty="0">
                <a:latin typeface="Arial" panose="020B0604020202020204" pitchFamily="34" charset="0"/>
                <a:ea typeface="Calibri" panose="020F0502020204030204" pitchFamily="34" charset="0"/>
              </a:rPr>
              <a:t>Elabora un breve resumen del texto.</a:t>
            </a:r>
            <a:endParaRPr lang="en-US" sz="3200" dirty="0" smtClean="0">
              <a:effectLst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es-ES" sz="3200" dirty="0">
                <a:latin typeface="Arial" panose="020B0604020202020204" pitchFamily="34" charset="0"/>
                <a:ea typeface="Calibri" panose="020F0502020204030204" pitchFamily="34" charset="0"/>
              </a:rPr>
              <a:t>¿Qué es espiritualidad? ¿por qué es importante?</a:t>
            </a:r>
            <a:endParaRPr lang="en-US" sz="3200" dirty="0" smtClean="0">
              <a:effectLst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es-ES" sz="3200" dirty="0">
                <a:latin typeface="Arial" panose="020B0604020202020204" pitchFamily="34" charset="0"/>
                <a:ea typeface="Calibri" panose="020F0502020204030204" pitchFamily="34" charset="0"/>
              </a:rPr>
              <a:t>¿Qué es el espíritu? </a:t>
            </a:r>
            <a:endParaRPr lang="en-US" sz="3200" dirty="0" smtClean="0">
              <a:effectLst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es-ES" sz="3200" dirty="0">
                <a:latin typeface="Arial" panose="020B0604020202020204" pitchFamily="34" charset="0"/>
                <a:ea typeface="Calibri" panose="020F0502020204030204" pitchFamily="34" charset="0"/>
              </a:rPr>
              <a:t>¿Qué lo diferencia de la espiritualidad?</a:t>
            </a:r>
            <a:endParaRPr lang="en-US" sz="3200" dirty="0" smtClean="0">
              <a:effectLst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es-ES" sz="3200" dirty="0">
                <a:latin typeface="Arial" panose="020B0604020202020204" pitchFamily="34" charset="0"/>
                <a:ea typeface="Calibri" panose="020F0502020204030204" pitchFamily="34" charset="0"/>
              </a:rPr>
              <a:t>Elabora un cuadro comparativo con los conceptos de espiritualidad, espíritu y alma.</a:t>
            </a:r>
            <a:endParaRPr lang="en-US" sz="3200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4753429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/>
          <p:cNvSpPr/>
          <p:nvPr/>
        </p:nvSpPr>
        <p:spPr>
          <a:xfrm>
            <a:off x="301214" y="293897"/>
            <a:ext cx="11693562" cy="60426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s-CO" sz="2000" b="1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Texto: ESPÍRITU Y LA ESPIRITUALIDAD</a:t>
            </a:r>
            <a:endParaRPr lang="en-US" dirty="0" smtClean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s-CO" sz="2000" b="1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dirty="0" smtClean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s-CO" sz="2000" b="1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Qué es Espiritualidad:</a:t>
            </a:r>
            <a:endParaRPr lang="en-US" dirty="0" smtClean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s-CO" sz="20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La espiritualidad es el conocimiento, aceptación o cultivo de la esencia inmaterial de uno mismo.</a:t>
            </a:r>
            <a:endParaRPr lang="en-US" dirty="0" smtClean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s-CO" sz="20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Espiritualidad es una palabra que deriva del griego y que está compuesta por la voz </a:t>
            </a:r>
            <a:r>
              <a:rPr lang="es-CO" sz="2000" dirty="0" err="1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spiritus</a:t>
            </a:r>
            <a:r>
              <a:rPr lang="es-CO" sz="20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que significa 'respiro', -</a:t>
            </a:r>
            <a:r>
              <a:rPr lang="es-CO" sz="2000" dirty="0" err="1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alis</a:t>
            </a:r>
            <a:r>
              <a:rPr lang="es-CO" sz="20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que se refiere a 'lo relativo a', y el sufijo -dad, que indica cualidad, por lo tanto, etimológicamente, espiritualidad es todo lo relativo a la cualidad de lo espiritual o espíritu.</a:t>
            </a:r>
            <a:endParaRPr lang="en-US" dirty="0" smtClean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s-CO" sz="20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La espiritualidad humana es definida como la conciencia de una parte de nosotros que no se manifiesta materialmente y que está ligada a algo superior a todos los seres vivos.</a:t>
            </a:r>
            <a:endParaRPr lang="en-US" dirty="0" smtClean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s-CO" sz="20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En religión, la espiritualidad es dirigir la vida y el desarrollo espiritual según las enseñanzas y normas de un dios o profeta. La espiritualidad cristiana, por ejemplo, tiene como base y fundamento las enseñanzas de Cristo y de sus discípulos.</a:t>
            </a:r>
            <a:endParaRPr lang="en-US" dirty="0" smtClean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s-CO" sz="20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La espiritualidad es un valor positivo y superior, ya que es una cualidad que determina, en la mayoría de los casos, un comportamiento coherente con los valores morales y éticos que ayudan al desarrollo individual.</a:t>
            </a:r>
            <a:endParaRPr lang="en-US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53888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/>
          <p:cNvSpPr/>
          <p:nvPr/>
        </p:nvSpPr>
        <p:spPr>
          <a:xfrm>
            <a:off x="139850" y="168867"/>
            <a:ext cx="11876442" cy="5206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s-CO" sz="2000" b="1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Qué es el Espíritu:</a:t>
            </a:r>
            <a:endParaRPr lang="en-US" dirty="0" smtClean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s-CO" sz="20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El espíritu es la gracia que un dios o un ser superior da al hombre para diferenciarse del resto de los animales. El espíritu es definido como el alma racional donde reside el pensamiento, la espiritualidad y la comunión.</a:t>
            </a:r>
            <a:endParaRPr lang="en-US" dirty="0" smtClean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s-CO" sz="20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Espíritu proviene del latín </a:t>
            </a:r>
            <a:r>
              <a:rPr lang="es-CO" sz="2000" dirty="0" err="1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spiritus</a:t>
            </a:r>
            <a:r>
              <a:rPr lang="es-CO" sz="20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que significa ‘respiro’ y todo lo relacionado con el elemento aire. Se traduce al griego como </a:t>
            </a:r>
            <a:r>
              <a:rPr lang="es-CO" sz="2000" dirty="0" err="1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pneûma</a:t>
            </a:r>
            <a:r>
              <a:rPr lang="es-CO" sz="20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que se relaciona con ‘aliento’, ‘respiración’ y ‘espíritu’.</a:t>
            </a:r>
            <a:endParaRPr lang="en-US" dirty="0" smtClean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s-CO" sz="20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La diferencia entre espíritu y alma, en latín </a:t>
            </a:r>
            <a:r>
              <a:rPr lang="es-CO" sz="2000" dirty="0" err="1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spiritus</a:t>
            </a:r>
            <a:r>
              <a:rPr lang="es-CO" sz="20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y anima, y en griego </a:t>
            </a:r>
            <a:r>
              <a:rPr lang="es-CO" sz="2000" dirty="0" err="1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pneûma</a:t>
            </a:r>
            <a:r>
              <a:rPr lang="es-CO" sz="20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y </a:t>
            </a:r>
            <a:r>
              <a:rPr lang="es-CO" sz="2000" dirty="0" err="1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psyché</a:t>
            </a:r>
            <a:r>
              <a:rPr lang="es-CO" sz="20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no fue relevante hasta la introducción de estos conceptos al cristianismo. Ambos eran considerados el lugar donde se sientan los sentimientos.</a:t>
            </a:r>
            <a:endParaRPr lang="en-US" dirty="0" smtClean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s-CO" sz="20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Espíritu y alma son sinónimos en términos de un ser inmaterial o fantasmagórico. También se usan indistintamente para referirse a la viveza o ánimo, como, por ejemplo, poner alma o poner espíritu al discurso. Ambos son esencias o principios generadores de algo como, por ejemplo, un espíritu rebelde, el alma de la fiesta, o un espíritu libre.</a:t>
            </a:r>
            <a:endParaRPr lang="en-US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363761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/>
          <p:cNvSpPr/>
          <p:nvPr/>
        </p:nvSpPr>
        <p:spPr>
          <a:xfrm>
            <a:off x="215153" y="164260"/>
            <a:ext cx="11779623" cy="64232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s-CO" sz="24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Espiritual es lo contrario de material, o sea, es todo lo relacionado con el espíritu o lo inmaterial como, por ejemplo, el ascetismo enseña a desapegarse de lo material para cultivar y perfeccionar el lado espiritual, o como la flor de loto que simboliza la pureza espiritual.</a:t>
            </a:r>
            <a:endParaRPr lang="en-US" sz="2000" dirty="0" smtClean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s-CO" sz="2400" b="1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Espíritu, alma y cuerpo</a:t>
            </a:r>
            <a:endParaRPr lang="en-US" sz="2000" dirty="0" smtClean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s-CO" sz="24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El espíritu se diferencia del alma porque el espíritu es considerado universal, en contraste con el alma, que es individual. Según la teorización cristiana, el hombre se compone de tres elementos: el cuerpo, el alma y el espíritu.</a:t>
            </a:r>
            <a:endParaRPr lang="en-US" sz="2000" dirty="0" smtClean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s-CO" sz="24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En este sentido, el cuerpo es el soma o lo carnal; el alma es lo que nos imprime de personalidad individual, donde reside la imaginación, los sentimientos, la razón (mente, emoción y voluntad), y, finalmente el espíritu es la herencia divina de nuestro ser, donde reside la fe, la esperanza, la reverencia y nuestro mundo espiritual. La introducción del Espíritu Santo representa justamente el espíritu divino y sagrado de Dios.</a:t>
            </a:r>
            <a:endParaRPr lang="en-US" sz="20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1569522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133</Words>
  <Application>Microsoft Office PowerPoint</Application>
  <PresentationFormat>Panorámica</PresentationFormat>
  <Paragraphs>24</Paragraphs>
  <Slides>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Times New Roman</vt:lpstr>
      <vt:lpstr>Tema de Office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USER</dc:creator>
  <cp:lastModifiedBy>USER</cp:lastModifiedBy>
  <cp:revision>1</cp:revision>
  <dcterms:created xsi:type="dcterms:W3CDTF">2026-02-15T21:05:17Z</dcterms:created>
  <dcterms:modified xsi:type="dcterms:W3CDTF">2026-02-15T21:05:40Z</dcterms:modified>
</cp:coreProperties>
</file>